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9"/>
  </p:notesMasterIdLst>
  <p:sldIdLst>
    <p:sldId id="256" r:id="rId2"/>
    <p:sldId id="257" r:id="rId3"/>
    <p:sldId id="261" r:id="rId4"/>
    <p:sldId id="258" r:id="rId5"/>
    <p:sldId id="259" r:id="rId6"/>
    <p:sldId id="268" r:id="rId7"/>
    <p:sldId id="273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Lato" panose="020F0502020204030203" pitchFamily="34" charset="0"/>
      <p:regular r:id="rId14"/>
      <p:bold r:id="rId15"/>
      <p:italic r:id="rId16"/>
      <p:boldItalic r:id="rId17"/>
    </p:embeddedFont>
    <p:embeddedFont>
      <p:font typeface="Lato Black" panose="020F0502020204030203" pitchFamily="34" charset="0"/>
      <p:bold r:id="rId18"/>
      <p:boldItalic r:id="rId19"/>
    </p:embeddedFont>
    <p:embeddedFont>
      <p:font typeface="Lato Light" panose="020F0502020204030203" pitchFamily="34" charset="0"/>
      <p:regular r:id="rId20"/>
      <p:bold r:id="rId21"/>
      <p:italic r:id="rId22"/>
      <p:boldItalic r:id="rId23"/>
    </p:embeddedFont>
    <p:embeddedFont>
      <p:font typeface="Montserrat Medium" panose="00000600000000000000" pitchFamily="2" charset="0"/>
      <p:regular r:id="rId24"/>
      <p:bold r:id="rId25"/>
      <p:italic r:id="rId26"/>
      <p:boldItalic r:id="rId27"/>
    </p:embeddedFont>
    <p:embeddedFont>
      <p:font typeface="Roboto Condensed Light" panose="02000000000000000000" pitchFamily="2" charset="0"/>
      <p:regular r:id="rId28"/>
      <p: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5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5BABE1A-B96C-454A-9377-F5F3018ED5EF}">
  <a:tblStyle styleId="{45BABE1A-B96C-454A-9377-F5F3018ED5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42" autoAdjust="0"/>
    <p:restoredTop sz="94660"/>
  </p:normalViewPr>
  <p:slideViewPr>
    <p:cSldViewPr snapToGrid="0">
      <p:cViewPr varScale="1">
        <p:scale>
          <a:sx n="82" d="100"/>
          <a:sy n="82" d="100"/>
        </p:scale>
        <p:origin x="514" y="67"/>
      </p:cViewPr>
      <p:guideLst>
        <p:guide pos="45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44dd260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144dd260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151d0107ad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151d0107ad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151d0107a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151d0107a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1582efe8ed_1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1582efe8ed_1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151d0107ad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151d0107ad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1582efe8ed_1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1582efe8ed_1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1582efe8ed_1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11582efe8ed_1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021525" y="1401600"/>
            <a:ext cx="3182700" cy="14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021525" y="3026400"/>
            <a:ext cx="2979600" cy="715500"/>
          </a:xfrm>
          <a:prstGeom prst="rect">
            <a:avLst/>
          </a:prstGeom>
          <a:solidFill>
            <a:srgbClr val="95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4"/>
          <p:cNvPicPr preferRelativeResize="0"/>
          <p:nvPr/>
        </p:nvPicPr>
        <p:blipFill rotWithShape="1">
          <a:blip r:embed="rId2">
            <a:alphaModFix/>
          </a:blip>
          <a:srcRect l="1671" t="428" r="22702" b="24377"/>
          <a:stretch/>
        </p:blipFill>
        <p:spPr>
          <a:xfrm rot="10800000" flipH="1">
            <a:off x="0" y="0"/>
            <a:ext cx="3221171" cy="32026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34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5250" y="1809750"/>
            <a:ext cx="4531200" cy="14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 b="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560750" y="3429800"/>
            <a:ext cx="2840100" cy="716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457025" y="692500"/>
            <a:ext cx="961200" cy="960900"/>
          </a:xfrm>
          <a:prstGeom prst="rect">
            <a:avLst/>
          </a:prstGeom>
          <a:solidFill>
            <a:schemeClr val="lt2"/>
          </a:solidFill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40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cxnSp>
        <p:nvCxnSpPr>
          <p:cNvPr id="16" name="Google Shape;16;p3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0000" y="1104300"/>
            <a:ext cx="7704000" cy="34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  <a:defRPr sz="11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cxnSp>
        <p:nvCxnSpPr>
          <p:cNvPr id="20" name="Google Shape;20;p4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2281038" y="895025"/>
            <a:ext cx="4581900" cy="24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37" name="Google Shape;37;p8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3756000" y="1710959"/>
            <a:ext cx="3995700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3756000" y="2452741"/>
            <a:ext cx="3995700" cy="97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41" name="Google Shape;41;p9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720000" y="511900"/>
            <a:ext cx="3753300" cy="17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/>
            </a:lvl1pPr>
          </a:lstStyle>
          <a:p>
            <a:endParaRPr/>
          </a:p>
        </p:txBody>
      </p:sp>
      <p:cxnSp>
        <p:nvCxnSpPr>
          <p:cNvPr id="44" name="Google Shape;44;p10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 hasCustomPrompt="1"/>
          </p:nvPr>
        </p:nvSpPr>
        <p:spPr>
          <a:xfrm>
            <a:off x="822475" y="1713150"/>
            <a:ext cx="763200" cy="764400"/>
          </a:xfrm>
          <a:prstGeom prst="rect">
            <a:avLst/>
          </a:prstGeom>
          <a:solidFill>
            <a:srgbClr val="95FFFF"/>
          </a:solidFill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35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2"/>
          </p:nvPr>
        </p:nvSpPr>
        <p:spPr>
          <a:xfrm>
            <a:off x="1790450" y="1654900"/>
            <a:ext cx="2595900" cy="3435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1790450" y="2082775"/>
            <a:ext cx="25959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3" hasCustomPrompt="1"/>
          </p:nvPr>
        </p:nvSpPr>
        <p:spPr>
          <a:xfrm>
            <a:off x="822475" y="3178450"/>
            <a:ext cx="763200" cy="764400"/>
          </a:xfrm>
          <a:prstGeom prst="rect">
            <a:avLst/>
          </a:prstGeom>
          <a:solidFill>
            <a:schemeClr val="lt2"/>
          </a:solidFill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35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4"/>
          </p:nvPr>
        </p:nvSpPr>
        <p:spPr>
          <a:xfrm>
            <a:off x="1790450" y="3095975"/>
            <a:ext cx="2595900" cy="347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5"/>
          </p:nvPr>
        </p:nvSpPr>
        <p:spPr>
          <a:xfrm>
            <a:off x="1790450" y="3522225"/>
            <a:ext cx="25959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6" hasCustomPrompt="1"/>
          </p:nvPr>
        </p:nvSpPr>
        <p:spPr>
          <a:xfrm>
            <a:off x="4753929" y="1713150"/>
            <a:ext cx="748200" cy="764400"/>
          </a:xfrm>
          <a:prstGeom prst="rect">
            <a:avLst/>
          </a:prstGeom>
          <a:solidFill>
            <a:schemeClr val="lt2"/>
          </a:solidFill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35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7"/>
          </p:nvPr>
        </p:nvSpPr>
        <p:spPr>
          <a:xfrm>
            <a:off x="5725906" y="1654900"/>
            <a:ext cx="2595600" cy="3435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8"/>
          </p:nvPr>
        </p:nvSpPr>
        <p:spPr>
          <a:xfrm>
            <a:off x="5725899" y="2083526"/>
            <a:ext cx="25956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9" hasCustomPrompt="1"/>
          </p:nvPr>
        </p:nvSpPr>
        <p:spPr>
          <a:xfrm>
            <a:off x="4746500" y="3178450"/>
            <a:ext cx="763200" cy="764400"/>
          </a:xfrm>
          <a:prstGeom prst="rect">
            <a:avLst/>
          </a:prstGeom>
          <a:solidFill>
            <a:schemeClr val="lt2"/>
          </a:solidFill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35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13"/>
          </p:nvPr>
        </p:nvSpPr>
        <p:spPr>
          <a:xfrm>
            <a:off x="5725743" y="3095976"/>
            <a:ext cx="2595600" cy="347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None/>
              <a:defRPr sz="2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4"/>
          </p:nvPr>
        </p:nvSpPr>
        <p:spPr>
          <a:xfrm>
            <a:off x="5725743" y="3522226"/>
            <a:ext cx="25956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64" name="Google Shape;64;p13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Google Shape;197;p33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8070D"/>
            </a:gs>
            <a:gs pos="100000">
              <a:srgbClr val="29155A"/>
            </a:gs>
          </a:gsLst>
          <a:lin ang="1890073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87100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●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○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■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●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○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■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●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○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■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79" r:id="rId9"/>
    <p:sldLayoutId id="214748368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 txBox="1">
            <a:spLocks noGrp="1"/>
          </p:cNvSpPr>
          <p:nvPr>
            <p:ph type="ctrTitle"/>
          </p:nvPr>
        </p:nvSpPr>
        <p:spPr>
          <a:xfrm>
            <a:off x="5021525" y="1401600"/>
            <a:ext cx="3182700" cy="14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No Idea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38"/>
          <p:cNvSpPr txBox="1">
            <a:spLocks noGrp="1"/>
          </p:cNvSpPr>
          <p:nvPr>
            <p:ph type="subTitle" idx="1"/>
          </p:nvPr>
        </p:nvSpPr>
        <p:spPr>
          <a:xfrm>
            <a:off x="5021525" y="3026400"/>
            <a:ext cx="2979600" cy="7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Biology project</a:t>
            </a:r>
            <a:endParaRPr dirty="0"/>
          </a:p>
        </p:txBody>
      </p:sp>
      <p:cxnSp>
        <p:nvCxnSpPr>
          <p:cNvPr id="234" name="Google Shape;234;p38"/>
          <p:cNvCxnSpPr/>
          <p:nvPr/>
        </p:nvCxnSpPr>
        <p:spPr>
          <a:xfrm rot="10800000">
            <a:off x="723750" y="4678425"/>
            <a:ext cx="8477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C2DA0E2-CD3D-5C1D-180C-9E7399545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499" y="3209733"/>
            <a:ext cx="2487773" cy="248777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133;p32">
            <a:extLst>
              <a:ext uri="{FF2B5EF4-FFF2-40B4-BE49-F238E27FC236}">
                <a16:creationId xmlns:a16="http://schemas.microsoft.com/office/drawing/2014/main" id="{DDCE50C9-BE37-106E-4427-D54544A79DD3}"/>
              </a:ext>
            </a:extLst>
          </p:cNvPr>
          <p:cNvSpPr txBox="1">
            <a:spLocks noGrp="1"/>
          </p:cNvSpPr>
          <p:nvPr/>
        </p:nvSpPr>
        <p:spPr>
          <a:xfrm>
            <a:off x="868925" y="33128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inzel Decorative"/>
              <a:buNone/>
              <a:defRPr sz="3000" b="1" i="0" u="none" strike="noStrike" cap="none">
                <a:solidFill>
                  <a:schemeClr val="dk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inzel Medium"/>
              <a:buNone/>
              <a:defRPr sz="30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inzel Medium"/>
              <a:buNone/>
              <a:defRPr sz="30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inzel Medium"/>
              <a:buNone/>
              <a:defRPr sz="30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inzel Medium"/>
              <a:buNone/>
              <a:defRPr sz="30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inzel Medium"/>
              <a:buNone/>
              <a:defRPr sz="30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inzel Medium"/>
              <a:buNone/>
              <a:defRPr sz="30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inzel Medium"/>
              <a:buNone/>
              <a:defRPr sz="30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inzel Medium"/>
              <a:buNone/>
              <a:defRPr sz="30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2"/>
                </a:solidFill>
              </a:rPr>
              <a:t>Our</a:t>
            </a:r>
            <a:r>
              <a:rPr lang="en" dirty="0">
                <a:solidFill>
                  <a:schemeClr val="tx2"/>
                </a:solidFill>
              </a:rPr>
              <a:t> team</a:t>
            </a:r>
            <a:endParaRPr dirty="0">
              <a:solidFill>
                <a:schemeClr val="tx2"/>
              </a:solidFill>
            </a:endParaRPr>
          </a:p>
        </p:txBody>
      </p:sp>
      <p:cxnSp>
        <p:nvCxnSpPr>
          <p:cNvPr id="28" name="Google Shape;135;p32">
            <a:extLst>
              <a:ext uri="{FF2B5EF4-FFF2-40B4-BE49-F238E27FC236}">
                <a16:creationId xmlns:a16="http://schemas.microsoft.com/office/drawing/2014/main" id="{ED0A6A79-D34B-8B73-D831-48421CA208B9}"/>
              </a:ext>
            </a:extLst>
          </p:cNvPr>
          <p:cNvCxnSpPr/>
          <p:nvPr/>
        </p:nvCxnSpPr>
        <p:spPr>
          <a:xfrm>
            <a:off x="971668" y="836408"/>
            <a:ext cx="7196400" cy="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TextBox 9">
            <a:extLst>
              <a:ext uri="{FF2B5EF4-FFF2-40B4-BE49-F238E27FC236}">
                <a16:creationId xmlns:a16="http://schemas.microsoft.com/office/drawing/2014/main" id="{5D3830D6-3B8E-48A2-83E2-FE5850D0A300}"/>
              </a:ext>
            </a:extLst>
          </p:cNvPr>
          <p:cNvSpPr txBox="1"/>
          <p:nvPr/>
        </p:nvSpPr>
        <p:spPr>
          <a:xfrm>
            <a:off x="5009153" y="1678918"/>
            <a:ext cx="193958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6F6F74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en-US" sz="1800" noProof="0" dirty="0">
                <a:solidFill>
                  <a:schemeClr val="tx2"/>
                </a:solidFill>
                <a:latin typeface="Calibri" panose="020F0502020204030204"/>
              </a:rPr>
              <a:t>Ivaylo Markov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12">
            <a:extLst>
              <a:ext uri="{FF2B5EF4-FFF2-40B4-BE49-F238E27FC236}">
                <a16:creationId xmlns:a16="http://schemas.microsoft.com/office/drawing/2014/main" id="{79D8827F-FC36-4218-ACF5-6D825DC2D8E5}"/>
              </a:ext>
            </a:extLst>
          </p:cNvPr>
          <p:cNvSpPr txBox="1"/>
          <p:nvPr/>
        </p:nvSpPr>
        <p:spPr>
          <a:xfrm>
            <a:off x="2931258" y="1684163"/>
            <a:ext cx="227997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6F6F74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en-US" sz="1800" noProof="0" dirty="0">
                <a:solidFill>
                  <a:schemeClr val="tx2"/>
                </a:solidFill>
                <a:latin typeface="Calibri" panose="020F0502020204030204"/>
              </a:rPr>
              <a:t>Teodor Osmanliev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13">
            <a:extLst>
              <a:ext uri="{FF2B5EF4-FFF2-40B4-BE49-F238E27FC236}">
                <a16:creationId xmlns:a16="http://schemas.microsoft.com/office/drawing/2014/main" id="{28ADB1E6-ACE3-406A-8115-C3DEBEFCBF8E}"/>
              </a:ext>
            </a:extLst>
          </p:cNvPr>
          <p:cNvSpPr txBox="1"/>
          <p:nvPr/>
        </p:nvSpPr>
        <p:spPr>
          <a:xfrm>
            <a:off x="6963808" y="1678918"/>
            <a:ext cx="205522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6F6F74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Georgi Milev</a:t>
            </a:r>
          </a:p>
        </p:txBody>
      </p:sp>
      <p:sp>
        <p:nvSpPr>
          <p:cNvPr id="32" name="TextBox 24">
            <a:extLst>
              <a:ext uri="{FF2B5EF4-FFF2-40B4-BE49-F238E27FC236}">
                <a16:creationId xmlns:a16="http://schemas.microsoft.com/office/drawing/2014/main" id="{3FF08AB4-EF2D-4CC3-AC09-F7D0244C6C85}"/>
              </a:ext>
            </a:extLst>
          </p:cNvPr>
          <p:cNvSpPr txBox="1"/>
          <p:nvPr/>
        </p:nvSpPr>
        <p:spPr>
          <a:xfrm>
            <a:off x="1043298" y="1683596"/>
            <a:ext cx="174082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6F6F74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Ivelin Vasilev</a:t>
            </a:r>
          </a:p>
        </p:txBody>
      </p:sp>
      <p:sp>
        <p:nvSpPr>
          <p:cNvPr id="33" name="TextBox 16">
            <a:extLst>
              <a:ext uri="{FF2B5EF4-FFF2-40B4-BE49-F238E27FC236}">
                <a16:creationId xmlns:a16="http://schemas.microsoft.com/office/drawing/2014/main" id="{6F81FF0F-532E-4428-8323-1FB69508E5ED}"/>
              </a:ext>
            </a:extLst>
          </p:cNvPr>
          <p:cNvSpPr txBox="1"/>
          <p:nvPr/>
        </p:nvSpPr>
        <p:spPr>
          <a:xfrm>
            <a:off x="7078880" y="3620482"/>
            <a:ext cx="2178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QA Engineer</a:t>
            </a:r>
          </a:p>
        </p:txBody>
      </p:sp>
      <p:sp>
        <p:nvSpPr>
          <p:cNvPr id="34" name="TextBox 30">
            <a:extLst>
              <a:ext uri="{FF2B5EF4-FFF2-40B4-BE49-F238E27FC236}">
                <a16:creationId xmlns:a16="http://schemas.microsoft.com/office/drawing/2014/main" id="{7D8D1E3E-1485-46C7-BE6C-813AC1B5A1BC}"/>
              </a:ext>
            </a:extLst>
          </p:cNvPr>
          <p:cNvSpPr txBox="1"/>
          <p:nvPr/>
        </p:nvSpPr>
        <p:spPr>
          <a:xfrm>
            <a:off x="5087070" y="3639312"/>
            <a:ext cx="2405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Scrum Trainer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extBox 32">
            <a:extLst>
              <a:ext uri="{FF2B5EF4-FFF2-40B4-BE49-F238E27FC236}">
                <a16:creationId xmlns:a16="http://schemas.microsoft.com/office/drawing/2014/main" id="{5D85A59D-D188-41BD-B817-8BC1CE8BDF7F}"/>
              </a:ext>
            </a:extLst>
          </p:cNvPr>
          <p:cNvSpPr txBox="1"/>
          <p:nvPr/>
        </p:nvSpPr>
        <p:spPr>
          <a:xfrm>
            <a:off x="881303" y="3620482"/>
            <a:ext cx="2405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chemeClr val="bg1"/>
                </a:solidFill>
                <a:latin typeface="Calibri" panose="020F0502020204030204"/>
              </a:rPr>
              <a:t>Front end developer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extBox 33">
            <a:extLst>
              <a:ext uri="{FF2B5EF4-FFF2-40B4-BE49-F238E27FC236}">
                <a16:creationId xmlns:a16="http://schemas.microsoft.com/office/drawing/2014/main" id="{D526A479-860E-4C77-B7DE-F2F594C3BF96}"/>
              </a:ext>
            </a:extLst>
          </p:cNvPr>
          <p:cNvSpPr txBox="1"/>
          <p:nvPr/>
        </p:nvSpPr>
        <p:spPr>
          <a:xfrm>
            <a:off x="2928674" y="3634067"/>
            <a:ext cx="2405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chemeClr val="bg1"/>
                </a:solidFill>
                <a:latin typeface="Calibri" panose="020F0502020204030204"/>
              </a:rPr>
              <a:t>Back end developer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0898BA-47BD-31AB-BF54-4FEF64E37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767" y="2241673"/>
            <a:ext cx="939376" cy="939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5EC346-C53B-6975-81A5-6A0ACB0A0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735" y="2233191"/>
            <a:ext cx="956340" cy="95634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F96868A-8E47-4DBE-8F3F-307F4C6BE3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668" y="2241673"/>
            <a:ext cx="978966" cy="9789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F808FE-1E56-84AA-E049-EEF302674F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5607" y="2241673"/>
            <a:ext cx="987758" cy="98775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3"/>
          <p:cNvSpPr txBox="1">
            <a:spLocks noGrp="1"/>
          </p:cNvSpPr>
          <p:nvPr>
            <p:ph type="title"/>
          </p:nvPr>
        </p:nvSpPr>
        <p:spPr>
          <a:xfrm>
            <a:off x="715250" y="1809750"/>
            <a:ext cx="4531200" cy="14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 Light"/>
                <a:ea typeface="Lato Light"/>
                <a:cs typeface="Lato Light"/>
                <a:sym typeface="Lato Light"/>
              </a:rPr>
              <a:t>Topic</a:t>
            </a:r>
            <a:br>
              <a:rPr lang="en" dirty="0">
                <a:latin typeface="Lato Light"/>
                <a:ea typeface="Lato Light"/>
                <a:cs typeface="Lato Light"/>
                <a:sym typeface="Lato Light"/>
              </a:rPr>
            </a:br>
            <a:r>
              <a:rPr lang="en" dirty="0"/>
              <a:t>Biology</a:t>
            </a:r>
            <a:endParaRPr dirty="0"/>
          </a:p>
        </p:txBody>
      </p:sp>
      <p:sp>
        <p:nvSpPr>
          <p:cNvPr id="322" name="Google Shape;322;p43"/>
          <p:cNvSpPr txBox="1">
            <a:spLocks noGrp="1"/>
          </p:cNvSpPr>
          <p:nvPr>
            <p:ph type="subTitle" idx="1"/>
          </p:nvPr>
        </p:nvSpPr>
        <p:spPr>
          <a:xfrm>
            <a:off x="1560749" y="3429799"/>
            <a:ext cx="2908613" cy="8249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project covers 4 main subjects of Biology</a:t>
            </a:r>
            <a:endParaRPr dirty="0"/>
          </a:p>
        </p:txBody>
      </p:sp>
      <p:sp>
        <p:nvSpPr>
          <p:cNvPr id="323" name="Google Shape;323;p43"/>
          <p:cNvSpPr txBox="1">
            <a:spLocks noGrp="1"/>
          </p:cNvSpPr>
          <p:nvPr>
            <p:ph type="title" idx="2"/>
          </p:nvPr>
        </p:nvSpPr>
        <p:spPr>
          <a:xfrm>
            <a:off x="2457025" y="692500"/>
            <a:ext cx="961200" cy="9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324" name="Google Shape;324;p43"/>
          <p:cNvPicPr preferRelativeResize="0"/>
          <p:nvPr/>
        </p:nvPicPr>
        <p:blipFill rotWithShape="1">
          <a:blip r:embed="rId3">
            <a:alphaModFix/>
          </a:blip>
          <a:srcRect l="11611" t="6638" r="9827" b="14800"/>
          <a:stretch/>
        </p:blipFill>
        <p:spPr>
          <a:xfrm rot="10800000">
            <a:off x="4000500" y="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>
            <a:spLocks noGrp="1"/>
          </p:cNvSpPr>
          <p:nvPr>
            <p:ph type="title"/>
          </p:nvPr>
        </p:nvSpPr>
        <p:spPr>
          <a:xfrm>
            <a:off x="3756000" y="1710959"/>
            <a:ext cx="3995700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Milestones</a:t>
            </a:r>
            <a:endParaRPr dirty="0"/>
          </a:p>
        </p:txBody>
      </p:sp>
      <p:sp>
        <p:nvSpPr>
          <p:cNvPr id="267" name="Google Shape;267;p40"/>
          <p:cNvSpPr txBox="1">
            <a:spLocks noGrp="1"/>
          </p:cNvSpPr>
          <p:nvPr>
            <p:ph type="subTitle" idx="1"/>
          </p:nvPr>
        </p:nvSpPr>
        <p:spPr>
          <a:xfrm>
            <a:off x="3756000" y="2452741"/>
            <a:ext cx="3995700" cy="97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had to go through 5 main stages to realize our project.</a:t>
            </a:r>
            <a:endParaRPr dirty="0"/>
          </a:p>
        </p:txBody>
      </p:sp>
      <p:pic>
        <p:nvPicPr>
          <p:cNvPr id="268" name="Google Shape;268;p40"/>
          <p:cNvPicPr preferRelativeResize="0"/>
          <p:nvPr/>
        </p:nvPicPr>
        <p:blipFill rotWithShape="1">
          <a:blip r:embed="rId3">
            <a:alphaModFix/>
          </a:blip>
          <a:srcRect t="3678" r="38631" b="9568"/>
          <a:stretch/>
        </p:blipFill>
        <p:spPr>
          <a:xfrm>
            <a:off x="0" y="0"/>
            <a:ext cx="363854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0"/>
          <p:cNvSpPr txBox="1"/>
          <p:nvPr/>
        </p:nvSpPr>
        <p:spPr>
          <a:xfrm rot="5400000">
            <a:off x="8514275" y="1089675"/>
            <a:ext cx="338100" cy="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2022</a:t>
            </a:r>
            <a:endParaRPr sz="10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grpSp>
        <p:nvGrpSpPr>
          <p:cNvPr id="270" name="Google Shape;270;p40"/>
          <p:cNvGrpSpPr/>
          <p:nvPr/>
        </p:nvGrpSpPr>
        <p:grpSpPr>
          <a:xfrm rot="5400000">
            <a:off x="8459352" y="525364"/>
            <a:ext cx="448016" cy="159289"/>
            <a:chOff x="4405045" y="960533"/>
            <a:chExt cx="680462" cy="241934"/>
          </a:xfrm>
        </p:grpSpPr>
        <p:grpSp>
          <p:nvGrpSpPr>
            <p:cNvPr id="271" name="Google Shape;271;p40"/>
            <p:cNvGrpSpPr/>
            <p:nvPr/>
          </p:nvGrpSpPr>
          <p:grpSpPr>
            <a:xfrm>
              <a:off x="4405045" y="960533"/>
              <a:ext cx="680462" cy="241934"/>
              <a:chOff x="4405045" y="960533"/>
              <a:chExt cx="680462" cy="241934"/>
            </a:xfrm>
          </p:grpSpPr>
          <p:sp>
            <p:nvSpPr>
              <p:cNvPr id="272" name="Google Shape;272;p40"/>
              <p:cNvSpPr/>
              <p:nvPr/>
            </p:nvSpPr>
            <p:spPr>
              <a:xfrm rot="2700000">
                <a:off x="4663796" y="997170"/>
                <a:ext cx="163342" cy="168857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40"/>
              <p:cNvSpPr/>
              <p:nvPr/>
            </p:nvSpPr>
            <p:spPr>
              <a:xfrm rot="-2700000">
                <a:off x="4436501" y="995607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4" name="Google Shape;274;p40"/>
              <p:cNvCxnSpPr>
                <a:stCxn id="273" idx="2"/>
                <a:endCxn id="272" idx="1"/>
              </p:cNvCxnSpPr>
              <p:nvPr/>
            </p:nvCxnSpPr>
            <p:spPr>
              <a:xfrm rot="-5400000" flipH="1">
                <a:off x="4564345" y="1019650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5" name="Google Shape;275;p40"/>
              <p:cNvSpPr/>
              <p:nvPr/>
            </p:nvSpPr>
            <p:spPr>
              <a:xfrm rot="-8100000" flipH="1">
                <a:off x="4436501" y="1019123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6" name="Google Shape;276;p40"/>
              <p:cNvCxnSpPr>
                <a:stCxn id="275" idx="2"/>
              </p:cNvCxnSpPr>
              <p:nvPr/>
            </p:nvCxnSpPr>
            <p:spPr>
              <a:xfrm rot="-5400000">
                <a:off x="4564345" y="1027266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7" name="Google Shape;277;p40"/>
              <p:cNvSpPr/>
              <p:nvPr/>
            </p:nvSpPr>
            <p:spPr>
              <a:xfrm rot="2700000" flipH="1">
                <a:off x="4902164" y="991990"/>
                <a:ext cx="151887" cy="151887"/>
              </a:xfrm>
              <a:prstGeom prst="arc">
                <a:avLst>
                  <a:gd name="adj1" fmla="val 17826268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8" name="Google Shape;278;p40"/>
              <p:cNvCxnSpPr>
                <a:stCxn id="277" idx="2"/>
              </p:cNvCxnSpPr>
              <p:nvPr/>
            </p:nvCxnSpPr>
            <p:spPr>
              <a:xfrm rot="5400000">
                <a:off x="4802907" y="1016033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9" name="Google Shape;279;p40"/>
              <p:cNvSpPr/>
              <p:nvPr/>
            </p:nvSpPr>
            <p:spPr>
              <a:xfrm rot="8100000">
                <a:off x="4902164" y="1015506"/>
                <a:ext cx="151887" cy="151887"/>
              </a:xfrm>
              <a:prstGeom prst="arc">
                <a:avLst>
                  <a:gd name="adj1" fmla="val 17776405"/>
                  <a:gd name="adj2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80" name="Google Shape;280;p40"/>
              <p:cNvCxnSpPr>
                <a:stCxn id="279" idx="2"/>
              </p:cNvCxnSpPr>
              <p:nvPr/>
            </p:nvCxnSpPr>
            <p:spPr>
              <a:xfrm rot="5400000" flipH="1">
                <a:off x="4802907" y="1023649"/>
                <a:ext cx="123300" cy="1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81" name="Google Shape;281;p40"/>
            <p:cNvCxnSpPr>
              <a:stCxn id="273" idx="2"/>
              <a:endCxn id="275" idx="2"/>
            </p:cNvCxnSpPr>
            <p:nvPr/>
          </p:nvCxnSpPr>
          <p:spPr>
            <a:xfrm rot="5400000">
              <a:off x="4500745" y="1083250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2" name="Google Shape;282;p40"/>
            <p:cNvCxnSpPr/>
            <p:nvPr/>
          </p:nvCxnSpPr>
          <p:spPr>
            <a:xfrm flipH="1">
              <a:off x="4527184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" name="Google Shape;283;p40"/>
            <p:cNvCxnSpPr>
              <a:stCxn id="277" idx="2"/>
              <a:endCxn id="279" idx="2"/>
            </p:cNvCxnSpPr>
            <p:nvPr/>
          </p:nvCxnSpPr>
          <p:spPr>
            <a:xfrm rot="5400000">
              <a:off x="4859007" y="1079633"/>
              <a:ext cx="130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" name="Google Shape;284;p40"/>
            <p:cNvCxnSpPr/>
            <p:nvPr/>
          </p:nvCxnSpPr>
          <p:spPr>
            <a:xfrm>
              <a:off x="4962470" y="999281"/>
              <a:ext cx="900" cy="1677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" name="Google Shape;285;p40"/>
            <p:cNvCxnSpPr>
              <a:stCxn id="272" idx="3"/>
              <a:endCxn id="272" idx="0"/>
            </p:cNvCxnSpPr>
            <p:nvPr/>
          </p:nvCxnSpPr>
          <p:spPr>
            <a:xfrm rot="5400000">
              <a:off x="4745467" y="107979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" name="Google Shape;286;p40"/>
            <p:cNvCxnSpPr/>
            <p:nvPr/>
          </p:nvCxnSpPr>
          <p:spPr>
            <a:xfrm flipH="1">
              <a:off x="4725475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" name="Google Shape;287;p40"/>
            <p:cNvCxnSpPr/>
            <p:nvPr/>
          </p:nvCxnSpPr>
          <p:spPr>
            <a:xfrm flipH="1">
              <a:off x="4764450" y="1001074"/>
              <a:ext cx="900" cy="16230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Google Shape;288;p40"/>
            <p:cNvCxnSpPr>
              <a:stCxn id="272" idx="2"/>
              <a:endCxn id="272" idx="1"/>
            </p:cNvCxnSpPr>
            <p:nvPr/>
          </p:nvCxnSpPr>
          <p:spPr>
            <a:xfrm rot="5400000">
              <a:off x="4628017" y="1081749"/>
              <a:ext cx="117600" cy="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9" name="Google Shape;289;p40"/>
          <p:cNvSpPr txBox="1"/>
          <p:nvPr/>
        </p:nvSpPr>
        <p:spPr>
          <a:xfrm rot="5400000">
            <a:off x="8121000" y="2007749"/>
            <a:ext cx="11247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ABOUT</a:t>
            </a:r>
            <a:r>
              <a:rPr lang="en" sz="10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 DNA DAY</a:t>
            </a:r>
            <a:endParaRPr sz="10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1"/>
          <p:cNvPicPr preferRelativeResize="0"/>
          <p:nvPr/>
        </p:nvPicPr>
        <p:blipFill rotWithShape="1">
          <a:blip r:embed="rId3">
            <a:alphaModFix/>
          </a:blip>
          <a:srcRect l="19345" t="1380" r="17985" b="1380"/>
          <a:stretch/>
        </p:blipFill>
        <p:spPr>
          <a:xfrm>
            <a:off x="7678900" y="276786"/>
            <a:ext cx="1054648" cy="1090727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255;p39">
            <a:extLst>
              <a:ext uri="{FF2B5EF4-FFF2-40B4-BE49-F238E27FC236}">
                <a16:creationId xmlns:a16="http://schemas.microsoft.com/office/drawing/2014/main" id="{9593AB70-B1E5-EC71-BF8D-C706A7EDC805}"/>
              </a:ext>
            </a:extLst>
          </p:cNvPr>
          <p:cNvSpPr/>
          <p:nvPr/>
        </p:nvSpPr>
        <p:spPr>
          <a:xfrm>
            <a:off x="1698720" y="3252300"/>
            <a:ext cx="777300" cy="757800"/>
          </a:xfrm>
          <a:prstGeom prst="rect">
            <a:avLst/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Cinzel Decorative"/>
              <a:ea typeface="Cinzel Decorative"/>
              <a:cs typeface="Cinzel Decorative"/>
              <a:sym typeface="Cinzel Decorative"/>
            </a:endParaRPr>
          </a:p>
        </p:txBody>
      </p:sp>
      <p:sp>
        <p:nvSpPr>
          <p:cNvPr id="43" name="Google Shape;256;p39">
            <a:extLst>
              <a:ext uri="{FF2B5EF4-FFF2-40B4-BE49-F238E27FC236}">
                <a16:creationId xmlns:a16="http://schemas.microsoft.com/office/drawing/2014/main" id="{3489A95A-EEF1-8335-7A39-53CE5E0F55D4}"/>
              </a:ext>
            </a:extLst>
          </p:cNvPr>
          <p:cNvSpPr/>
          <p:nvPr/>
        </p:nvSpPr>
        <p:spPr>
          <a:xfrm>
            <a:off x="3335812" y="3250650"/>
            <a:ext cx="777300" cy="761100"/>
          </a:xfrm>
          <a:prstGeom prst="rect">
            <a:avLst/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Cinzel Decorative"/>
              <a:ea typeface="Cinzel Decorative"/>
              <a:cs typeface="Cinzel Decorative"/>
              <a:sym typeface="Cinzel Decorative"/>
            </a:endParaRPr>
          </a:p>
        </p:txBody>
      </p:sp>
      <p:sp>
        <p:nvSpPr>
          <p:cNvPr id="44" name="Google Shape;257;p39">
            <a:extLst>
              <a:ext uri="{FF2B5EF4-FFF2-40B4-BE49-F238E27FC236}">
                <a16:creationId xmlns:a16="http://schemas.microsoft.com/office/drawing/2014/main" id="{17B51036-2F24-E261-8930-1ED76154D51F}"/>
              </a:ext>
            </a:extLst>
          </p:cNvPr>
          <p:cNvSpPr/>
          <p:nvPr/>
        </p:nvSpPr>
        <p:spPr>
          <a:xfrm>
            <a:off x="4972903" y="3252300"/>
            <a:ext cx="777300" cy="757800"/>
          </a:xfrm>
          <a:prstGeom prst="rect">
            <a:avLst/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chemeClr val="dk1"/>
              </a:solidFill>
              <a:latin typeface="Cinzel Decorative"/>
              <a:ea typeface="Cinzel Decorative"/>
              <a:cs typeface="Cinzel Decorative"/>
              <a:sym typeface="Cinzel Decorative"/>
            </a:endParaRPr>
          </a:p>
        </p:txBody>
      </p:sp>
      <p:sp>
        <p:nvSpPr>
          <p:cNvPr id="45" name="Google Shape;258;p39">
            <a:extLst>
              <a:ext uri="{FF2B5EF4-FFF2-40B4-BE49-F238E27FC236}">
                <a16:creationId xmlns:a16="http://schemas.microsoft.com/office/drawing/2014/main" id="{C017ACB1-5727-38C1-07B9-1053F782492A}"/>
              </a:ext>
            </a:extLst>
          </p:cNvPr>
          <p:cNvSpPr/>
          <p:nvPr/>
        </p:nvSpPr>
        <p:spPr>
          <a:xfrm>
            <a:off x="6608795" y="3252300"/>
            <a:ext cx="777300" cy="757800"/>
          </a:xfrm>
          <a:prstGeom prst="rect">
            <a:avLst/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chemeClr val="dk1"/>
              </a:solidFill>
              <a:latin typeface="Cinzel Decorative"/>
              <a:ea typeface="Cinzel Decorative"/>
              <a:cs typeface="Cinzel Decorative"/>
              <a:sym typeface="Cinzel Decorative"/>
            </a:endParaRPr>
          </a:p>
        </p:txBody>
      </p:sp>
      <p:cxnSp>
        <p:nvCxnSpPr>
          <p:cNvPr id="46" name="Google Shape;259;p39">
            <a:extLst>
              <a:ext uri="{FF2B5EF4-FFF2-40B4-BE49-F238E27FC236}">
                <a16:creationId xmlns:a16="http://schemas.microsoft.com/office/drawing/2014/main" id="{30C26CDA-36EC-EE29-06B7-AC9D63B1D110}"/>
              </a:ext>
            </a:extLst>
          </p:cNvPr>
          <p:cNvCxnSpPr>
            <a:stCxn id="42" idx="3"/>
            <a:endCxn id="43" idx="1"/>
          </p:cNvCxnSpPr>
          <p:nvPr/>
        </p:nvCxnSpPr>
        <p:spPr>
          <a:xfrm>
            <a:off x="2476020" y="3631200"/>
            <a:ext cx="859800" cy="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260;p39">
            <a:extLst>
              <a:ext uri="{FF2B5EF4-FFF2-40B4-BE49-F238E27FC236}">
                <a16:creationId xmlns:a16="http://schemas.microsoft.com/office/drawing/2014/main" id="{07F2686C-A428-C335-AE11-2EDDB5CDCFA1}"/>
              </a:ext>
            </a:extLst>
          </p:cNvPr>
          <p:cNvCxnSpPr>
            <a:stCxn id="43" idx="3"/>
            <a:endCxn id="44" idx="1"/>
          </p:cNvCxnSpPr>
          <p:nvPr/>
        </p:nvCxnSpPr>
        <p:spPr>
          <a:xfrm>
            <a:off x="4113112" y="3631200"/>
            <a:ext cx="859800" cy="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261;p39">
            <a:extLst>
              <a:ext uri="{FF2B5EF4-FFF2-40B4-BE49-F238E27FC236}">
                <a16:creationId xmlns:a16="http://schemas.microsoft.com/office/drawing/2014/main" id="{59B87527-DDB4-F09D-2283-B05F98F4F269}"/>
              </a:ext>
            </a:extLst>
          </p:cNvPr>
          <p:cNvCxnSpPr>
            <a:stCxn id="44" idx="3"/>
            <a:endCxn id="45" idx="1"/>
          </p:cNvCxnSpPr>
          <p:nvPr/>
        </p:nvCxnSpPr>
        <p:spPr>
          <a:xfrm>
            <a:off x="5750203" y="3631200"/>
            <a:ext cx="858600" cy="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262;p39">
            <a:extLst>
              <a:ext uri="{FF2B5EF4-FFF2-40B4-BE49-F238E27FC236}">
                <a16:creationId xmlns:a16="http://schemas.microsoft.com/office/drawing/2014/main" id="{2AEA1775-41BC-743B-D9EC-6D3EFA1A9D00}"/>
              </a:ext>
            </a:extLst>
          </p:cNvPr>
          <p:cNvSpPr txBox="1"/>
          <p:nvPr/>
        </p:nvSpPr>
        <p:spPr>
          <a:xfrm>
            <a:off x="1342170" y="4180950"/>
            <a:ext cx="14904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2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PHOTOSHOP</a:t>
            </a:r>
            <a:endParaRPr b="1" dirty="0">
              <a:solidFill>
                <a:schemeClr val="tx2"/>
              </a:solidFill>
              <a:latin typeface="Cinzel Decorative"/>
              <a:ea typeface="Cinzel Decorative"/>
              <a:cs typeface="Cinzel Decorative"/>
              <a:sym typeface="Cinzel Decorative"/>
            </a:endParaRPr>
          </a:p>
        </p:txBody>
      </p:sp>
      <p:sp>
        <p:nvSpPr>
          <p:cNvPr id="50" name="Google Shape;263;p39">
            <a:extLst>
              <a:ext uri="{FF2B5EF4-FFF2-40B4-BE49-F238E27FC236}">
                <a16:creationId xmlns:a16="http://schemas.microsoft.com/office/drawing/2014/main" id="{83DFF602-FB95-B045-9268-338AE59587FD}"/>
              </a:ext>
            </a:extLst>
          </p:cNvPr>
          <p:cNvSpPr txBox="1"/>
          <p:nvPr/>
        </p:nvSpPr>
        <p:spPr>
          <a:xfrm>
            <a:off x="2979262" y="4180950"/>
            <a:ext cx="14904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2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WORD</a:t>
            </a:r>
            <a:endParaRPr b="1" dirty="0">
              <a:solidFill>
                <a:schemeClr val="tx2"/>
              </a:solidFill>
              <a:latin typeface="Cinzel Decorative"/>
              <a:ea typeface="Cinzel Decorative"/>
              <a:cs typeface="Cinzel Decorative"/>
              <a:sym typeface="Cinzel Decorative"/>
            </a:endParaRPr>
          </a:p>
        </p:txBody>
      </p:sp>
      <p:sp>
        <p:nvSpPr>
          <p:cNvPr id="51" name="Google Shape;264;p39">
            <a:extLst>
              <a:ext uri="{FF2B5EF4-FFF2-40B4-BE49-F238E27FC236}">
                <a16:creationId xmlns:a16="http://schemas.microsoft.com/office/drawing/2014/main" id="{946A4F5D-0250-871F-9FC4-7391BCEE8BCB}"/>
              </a:ext>
            </a:extLst>
          </p:cNvPr>
          <p:cNvSpPr txBox="1"/>
          <p:nvPr/>
        </p:nvSpPr>
        <p:spPr>
          <a:xfrm>
            <a:off x="4616353" y="4180950"/>
            <a:ext cx="14904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2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EXCEL</a:t>
            </a:r>
            <a:endParaRPr b="1" dirty="0">
              <a:solidFill>
                <a:schemeClr val="tx2"/>
              </a:solidFill>
              <a:latin typeface="Cinzel Decorative"/>
              <a:ea typeface="Cinzel Decorative"/>
              <a:cs typeface="Cinzel Decorative"/>
              <a:sym typeface="Cinzel Decorative"/>
            </a:endParaRPr>
          </a:p>
        </p:txBody>
      </p:sp>
      <p:sp>
        <p:nvSpPr>
          <p:cNvPr id="52" name="Google Shape;265;p39">
            <a:extLst>
              <a:ext uri="{FF2B5EF4-FFF2-40B4-BE49-F238E27FC236}">
                <a16:creationId xmlns:a16="http://schemas.microsoft.com/office/drawing/2014/main" id="{F68C96AE-DA3E-AB91-F718-F2374E67539D}"/>
              </a:ext>
            </a:extLst>
          </p:cNvPr>
          <p:cNvSpPr txBox="1"/>
          <p:nvPr/>
        </p:nvSpPr>
        <p:spPr>
          <a:xfrm>
            <a:off x="6193060" y="4180950"/>
            <a:ext cx="160877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2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POWERPOINT</a:t>
            </a:r>
            <a:endParaRPr b="1" dirty="0">
              <a:solidFill>
                <a:schemeClr val="tx2"/>
              </a:solidFill>
              <a:latin typeface="Cinzel Decorative"/>
              <a:ea typeface="Cinzel Decorative"/>
              <a:cs typeface="Cinzel Decorative"/>
              <a:sym typeface="Cinzel Decorative"/>
            </a:endParaRPr>
          </a:p>
        </p:txBody>
      </p:sp>
      <p:cxnSp>
        <p:nvCxnSpPr>
          <p:cNvPr id="53" name="Google Shape;266;p39">
            <a:extLst>
              <a:ext uri="{FF2B5EF4-FFF2-40B4-BE49-F238E27FC236}">
                <a16:creationId xmlns:a16="http://schemas.microsoft.com/office/drawing/2014/main" id="{C3D21CCE-EB3D-159D-70B0-DCAB460520B9}"/>
              </a:ext>
            </a:extLst>
          </p:cNvPr>
          <p:cNvCxnSpPr>
            <a:stCxn id="42" idx="2"/>
            <a:endCxn id="49" idx="0"/>
          </p:cNvCxnSpPr>
          <p:nvPr/>
        </p:nvCxnSpPr>
        <p:spPr>
          <a:xfrm>
            <a:off x="2087370" y="4010100"/>
            <a:ext cx="0" cy="17100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267;p39">
            <a:extLst>
              <a:ext uri="{FF2B5EF4-FFF2-40B4-BE49-F238E27FC236}">
                <a16:creationId xmlns:a16="http://schemas.microsoft.com/office/drawing/2014/main" id="{5850089D-DBE9-8596-C1D9-C52F53CACB1D}"/>
              </a:ext>
            </a:extLst>
          </p:cNvPr>
          <p:cNvCxnSpPr>
            <a:stCxn id="50" idx="0"/>
            <a:endCxn id="43" idx="2"/>
          </p:cNvCxnSpPr>
          <p:nvPr/>
        </p:nvCxnSpPr>
        <p:spPr>
          <a:xfrm rot="10800000">
            <a:off x="3724462" y="4011750"/>
            <a:ext cx="0" cy="16920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268;p39">
            <a:extLst>
              <a:ext uri="{FF2B5EF4-FFF2-40B4-BE49-F238E27FC236}">
                <a16:creationId xmlns:a16="http://schemas.microsoft.com/office/drawing/2014/main" id="{EFC52894-ECB3-223E-BF3E-81D463996BE5}"/>
              </a:ext>
            </a:extLst>
          </p:cNvPr>
          <p:cNvCxnSpPr>
            <a:cxnSpLocks/>
          </p:cNvCxnSpPr>
          <p:nvPr/>
        </p:nvCxnSpPr>
        <p:spPr>
          <a:xfrm>
            <a:off x="5360479" y="4039660"/>
            <a:ext cx="0" cy="17100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Google Shape;269;p39">
            <a:extLst>
              <a:ext uri="{FF2B5EF4-FFF2-40B4-BE49-F238E27FC236}">
                <a16:creationId xmlns:a16="http://schemas.microsoft.com/office/drawing/2014/main" id="{33EC8B9B-E58E-7E04-6B82-B83CCCDD9CF7}"/>
              </a:ext>
            </a:extLst>
          </p:cNvPr>
          <p:cNvCxnSpPr>
            <a:cxnSpLocks/>
            <a:stCxn id="52" idx="0"/>
            <a:endCxn id="45" idx="2"/>
          </p:cNvCxnSpPr>
          <p:nvPr/>
        </p:nvCxnSpPr>
        <p:spPr>
          <a:xfrm flipV="1">
            <a:off x="6997445" y="4010100"/>
            <a:ext cx="0" cy="17085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302;p39">
            <a:extLst>
              <a:ext uri="{FF2B5EF4-FFF2-40B4-BE49-F238E27FC236}">
                <a16:creationId xmlns:a16="http://schemas.microsoft.com/office/drawing/2014/main" id="{8C7A359B-6030-7A04-EACC-31069B73BEE0}"/>
              </a:ext>
            </a:extLst>
          </p:cNvPr>
          <p:cNvSpPr/>
          <p:nvPr/>
        </p:nvSpPr>
        <p:spPr>
          <a:xfrm rot="10800000" flipH="1">
            <a:off x="1698720" y="1109850"/>
            <a:ext cx="777300" cy="761100"/>
          </a:xfrm>
          <a:prstGeom prst="rect">
            <a:avLst/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Cinzel Decorative"/>
              <a:ea typeface="Cinzel Decorative"/>
              <a:cs typeface="Cinzel Decorative"/>
              <a:sym typeface="Cinzel Decorative"/>
            </a:endParaRPr>
          </a:p>
        </p:txBody>
      </p:sp>
      <p:sp>
        <p:nvSpPr>
          <p:cNvPr id="58" name="Google Shape;303;p39">
            <a:extLst>
              <a:ext uri="{FF2B5EF4-FFF2-40B4-BE49-F238E27FC236}">
                <a16:creationId xmlns:a16="http://schemas.microsoft.com/office/drawing/2014/main" id="{72FF4C7E-69CB-AB9F-CF35-10B0321FF95C}"/>
              </a:ext>
            </a:extLst>
          </p:cNvPr>
          <p:cNvSpPr/>
          <p:nvPr/>
        </p:nvSpPr>
        <p:spPr>
          <a:xfrm rot="10800000" flipH="1">
            <a:off x="3335812" y="1111500"/>
            <a:ext cx="777300" cy="757800"/>
          </a:xfrm>
          <a:prstGeom prst="rect">
            <a:avLst/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Cinzel Decorative"/>
              <a:ea typeface="Cinzel Decorative"/>
              <a:cs typeface="Cinzel Decorative"/>
              <a:sym typeface="Cinzel Decorative"/>
            </a:endParaRPr>
          </a:p>
        </p:txBody>
      </p:sp>
      <p:sp>
        <p:nvSpPr>
          <p:cNvPr id="59" name="Google Shape;304;p39">
            <a:extLst>
              <a:ext uri="{FF2B5EF4-FFF2-40B4-BE49-F238E27FC236}">
                <a16:creationId xmlns:a16="http://schemas.microsoft.com/office/drawing/2014/main" id="{BEFD9EC6-497F-10FF-BFCB-4C78C54EB92D}"/>
              </a:ext>
            </a:extLst>
          </p:cNvPr>
          <p:cNvSpPr/>
          <p:nvPr/>
        </p:nvSpPr>
        <p:spPr>
          <a:xfrm rot="10800000" flipH="1">
            <a:off x="4972903" y="1111500"/>
            <a:ext cx="777300" cy="757800"/>
          </a:xfrm>
          <a:prstGeom prst="rect">
            <a:avLst/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chemeClr val="dk1"/>
              </a:solidFill>
              <a:latin typeface="Cinzel Decorative"/>
              <a:ea typeface="Cinzel Decorative"/>
              <a:cs typeface="Cinzel Decorative"/>
              <a:sym typeface="Cinzel Decorative"/>
            </a:endParaRPr>
          </a:p>
        </p:txBody>
      </p:sp>
      <p:sp>
        <p:nvSpPr>
          <p:cNvPr id="60" name="Google Shape;305;p39">
            <a:extLst>
              <a:ext uri="{FF2B5EF4-FFF2-40B4-BE49-F238E27FC236}">
                <a16:creationId xmlns:a16="http://schemas.microsoft.com/office/drawing/2014/main" id="{FBA6D778-46C4-F40C-9A63-95833713FAD6}"/>
              </a:ext>
            </a:extLst>
          </p:cNvPr>
          <p:cNvSpPr/>
          <p:nvPr/>
        </p:nvSpPr>
        <p:spPr>
          <a:xfrm rot="10800000" flipH="1">
            <a:off x="6608795" y="1111500"/>
            <a:ext cx="777300" cy="757800"/>
          </a:xfrm>
          <a:prstGeom prst="rect">
            <a:avLst/>
          </a:prstGeom>
          <a:noFill/>
          <a:ln w="1905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chemeClr val="dk1"/>
              </a:solidFill>
              <a:latin typeface="Cinzel Decorative"/>
              <a:ea typeface="Cinzel Decorative"/>
              <a:cs typeface="Cinzel Decorative"/>
              <a:sym typeface="Cinzel Decorative"/>
            </a:endParaRPr>
          </a:p>
        </p:txBody>
      </p:sp>
      <p:cxnSp>
        <p:nvCxnSpPr>
          <p:cNvPr id="61" name="Google Shape;306;p39">
            <a:extLst>
              <a:ext uri="{FF2B5EF4-FFF2-40B4-BE49-F238E27FC236}">
                <a16:creationId xmlns:a16="http://schemas.microsoft.com/office/drawing/2014/main" id="{C83C73E2-3884-EAD6-39F4-D2008BEEF1C0}"/>
              </a:ext>
            </a:extLst>
          </p:cNvPr>
          <p:cNvCxnSpPr>
            <a:cxnSpLocks/>
            <a:stCxn id="57" idx="3"/>
            <a:endCxn id="58" idx="1"/>
          </p:cNvCxnSpPr>
          <p:nvPr/>
        </p:nvCxnSpPr>
        <p:spPr>
          <a:xfrm>
            <a:off x="2476020" y="1490400"/>
            <a:ext cx="859800" cy="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307;p39">
            <a:extLst>
              <a:ext uri="{FF2B5EF4-FFF2-40B4-BE49-F238E27FC236}">
                <a16:creationId xmlns:a16="http://schemas.microsoft.com/office/drawing/2014/main" id="{860D587D-DB44-BF10-3E1B-2E7E85031123}"/>
              </a:ext>
            </a:extLst>
          </p:cNvPr>
          <p:cNvCxnSpPr>
            <a:stCxn id="58" idx="3"/>
            <a:endCxn id="59" idx="1"/>
          </p:cNvCxnSpPr>
          <p:nvPr/>
        </p:nvCxnSpPr>
        <p:spPr>
          <a:xfrm>
            <a:off x="4113112" y="1490400"/>
            <a:ext cx="859800" cy="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308;p39">
            <a:extLst>
              <a:ext uri="{FF2B5EF4-FFF2-40B4-BE49-F238E27FC236}">
                <a16:creationId xmlns:a16="http://schemas.microsoft.com/office/drawing/2014/main" id="{A4828CD0-8B75-5027-A0A6-BC1AE4B513F0}"/>
              </a:ext>
            </a:extLst>
          </p:cNvPr>
          <p:cNvCxnSpPr>
            <a:stCxn id="59" idx="3"/>
            <a:endCxn id="60" idx="1"/>
          </p:cNvCxnSpPr>
          <p:nvPr/>
        </p:nvCxnSpPr>
        <p:spPr>
          <a:xfrm>
            <a:off x="5750203" y="1490400"/>
            <a:ext cx="858600" cy="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309;p39">
            <a:extLst>
              <a:ext uri="{FF2B5EF4-FFF2-40B4-BE49-F238E27FC236}">
                <a16:creationId xmlns:a16="http://schemas.microsoft.com/office/drawing/2014/main" id="{EF35B8AB-12DA-7BC7-24ED-A5AFA31BDC63}"/>
              </a:ext>
            </a:extLst>
          </p:cNvPr>
          <p:cNvSpPr txBox="1"/>
          <p:nvPr/>
        </p:nvSpPr>
        <p:spPr>
          <a:xfrm>
            <a:off x="1342170" y="552450"/>
            <a:ext cx="14904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2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Visual Studio</a:t>
            </a:r>
            <a:endParaRPr sz="1800" b="1" dirty="0">
              <a:solidFill>
                <a:schemeClr val="tx2"/>
              </a:solidFill>
              <a:latin typeface="Cinzel Decorative"/>
              <a:ea typeface="Cinzel Decorative"/>
              <a:cs typeface="Cinzel Decorative"/>
              <a:sym typeface="Cinzel Decorative"/>
            </a:endParaRPr>
          </a:p>
        </p:txBody>
      </p:sp>
      <p:sp>
        <p:nvSpPr>
          <p:cNvPr id="65" name="Google Shape;310;p39">
            <a:extLst>
              <a:ext uri="{FF2B5EF4-FFF2-40B4-BE49-F238E27FC236}">
                <a16:creationId xmlns:a16="http://schemas.microsoft.com/office/drawing/2014/main" id="{9E2638E7-9ECA-4D87-6A2C-69FAEDD4363C}"/>
              </a:ext>
            </a:extLst>
          </p:cNvPr>
          <p:cNvSpPr txBox="1"/>
          <p:nvPr/>
        </p:nvSpPr>
        <p:spPr>
          <a:xfrm>
            <a:off x="2979262" y="552450"/>
            <a:ext cx="14904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2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C</a:t>
            </a:r>
            <a:r>
              <a:rPr lang="en-US" sz="1800" b="1" dirty="0">
                <a:solidFill>
                  <a:schemeClr val="tx2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++</a:t>
            </a:r>
            <a:endParaRPr sz="1800" b="1" dirty="0">
              <a:solidFill>
                <a:schemeClr val="tx2"/>
              </a:solidFill>
              <a:latin typeface="Cinzel Decorative"/>
              <a:ea typeface="Cinzel Decorative"/>
              <a:cs typeface="Cinzel Decorative"/>
              <a:sym typeface="Cinzel Decorative"/>
            </a:endParaRPr>
          </a:p>
        </p:txBody>
      </p:sp>
      <p:sp>
        <p:nvSpPr>
          <p:cNvPr id="66" name="Google Shape;311;p39">
            <a:extLst>
              <a:ext uri="{FF2B5EF4-FFF2-40B4-BE49-F238E27FC236}">
                <a16:creationId xmlns:a16="http://schemas.microsoft.com/office/drawing/2014/main" id="{2A272F44-A69C-6A74-4E70-E6FFB9029DBD}"/>
              </a:ext>
            </a:extLst>
          </p:cNvPr>
          <p:cNvSpPr txBox="1"/>
          <p:nvPr/>
        </p:nvSpPr>
        <p:spPr>
          <a:xfrm>
            <a:off x="4616353" y="552450"/>
            <a:ext cx="14904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2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GITHUB</a:t>
            </a:r>
            <a:endParaRPr sz="1800" b="1" dirty="0">
              <a:solidFill>
                <a:schemeClr val="tx2"/>
              </a:solidFill>
              <a:latin typeface="Cinzel Decorative"/>
              <a:ea typeface="Cinzel Decorative"/>
              <a:cs typeface="Cinzel Decorative"/>
              <a:sym typeface="Cinzel Decorative"/>
            </a:endParaRPr>
          </a:p>
        </p:txBody>
      </p:sp>
      <p:sp>
        <p:nvSpPr>
          <p:cNvPr id="67" name="Google Shape;312;p39">
            <a:extLst>
              <a:ext uri="{FF2B5EF4-FFF2-40B4-BE49-F238E27FC236}">
                <a16:creationId xmlns:a16="http://schemas.microsoft.com/office/drawing/2014/main" id="{08BE84F2-413F-AE84-E9BA-75DC9DDF2D9B}"/>
              </a:ext>
            </a:extLst>
          </p:cNvPr>
          <p:cNvSpPr txBox="1"/>
          <p:nvPr/>
        </p:nvSpPr>
        <p:spPr>
          <a:xfrm>
            <a:off x="6253445" y="552450"/>
            <a:ext cx="14880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2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Teams</a:t>
            </a:r>
            <a:endParaRPr sz="1800" b="1" dirty="0">
              <a:solidFill>
                <a:schemeClr val="tx2"/>
              </a:solidFill>
              <a:latin typeface="Cinzel Decorative"/>
              <a:ea typeface="Cinzel Decorative"/>
              <a:cs typeface="Cinzel Decorative"/>
              <a:sym typeface="Cinzel Decorative"/>
            </a:endParaRPr>
          </a:p>
        </p:txBody>
      </p:sp>
      <p:cxnSp>
        <p:nvCxnSpPr>
          <p:cNvPr id="68" name="Google Shape;313;p39">
            <a:extLst>
              <a:ext uri="{FF2B5EF4-FFF2-40B4-BE49-F238E27FC236}">
                <a16:creationId xmlns:a16="http://schemas.microsoft.com/office/drawing/2014/main" id="{DD7C2218-4830-A86D-D5F8-59BD71A9A321}"/>
              </a:ext>
            </a:extLst>
          </p:cNvPr>
          <p:cNvCxnSpPr>
            <a:cxnSpLocks/>
            <a:stCxn id="57" idx="2"/>
            <a:endCxn id="64" idx="2"/>
          </p:cNvCxnSpPr>
          <p:nvPr/>
        </p:nvCxnSpPr>
        <p:spPr>
          <a:xfrm rot="10800000">
            <a:off x="2087370" y="962550"/>
            <a:ext cx="0" cy="14730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314;p39">
            <a:extLst>
              <a:ext uri="{FF2B5EF4-FFF2-40B4-BE49-F238E27FC236}">
                <a16:creationId xmlns:a16="http://schemas.microsoft.com/office/drawing/2014/main" id="{50062B8E-FD4E-696D-BFE3-C34F306BE3DB}"/>
              </a:ext>
            </a:extLst>
          </p:cNvPr>
          <p:cNvCxnSpPr>
            <a:stCxn id="65" idx="2"/>
            <a:endCxn id="58" idx="2"/>
          </p:cNvCxnSpPr>
          <p:nvPr/>
        </p:nvCxnSpPr>
        <p:spPr>
          <a:xfrm>
            <a:off x="3724462" y="962550"/>
            <a:ext cx="0" cy="14910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315;p39">
            <a:extLst>
              <a:ext uri="{FF2B5EF4-FFF2-40B4-BE49-F238E27FC236}">
                <a16:creationId xmlns:a16="http://schemas.microsoft.com/office/drawing/2014/main" id="{27BDF17E-A4AB-59EB-0D46-79C081C19720}"/>
              </a:ext>
            </a:extLst>
          </p:cNvPr>
          <p:cNvCxnSpPr>
            <a:stCxn id="59" idx="2"/>
            <a:endCxn id="66" idx="2"/>
          </p:cNvCxnSpPr>
          <p:nvPr/>
        </p:nvCxnSpPr>
        <p:spPr>
          <a:xfrm rot="10800000">
            <a:off x="5361553" y="962400"/>
            <a:ext cx="0" cy="14910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316;p39">
            <a:extLst>
              <a:ext uri="{FF2B5EF4-FFF2-40B4-BE49-F238E27FC236}">
                <a16:creationId xmlns:a16="http://schemas.microsoft.com/office/drawing/2014/main" id="{A7A84A39-7A69-A83B-7A80-3E909FC49895}"/>
              </a:ext>
            </a:extLst>
          </p:cNvPr>
          <p:cNvCxnSpPr>
            <a:stCxn id="67" idx="2"/>
            <a:endCxn id="60" idx="2"/>
          </p:cNvCxnSpPr>
          <p:nvPr/>
        </p:nvCxnSpPr>
        <p:spPr>
          <a:xfrm>
            <a:off x="6997445" y="962550"/>
            <a:ext cx="0" cy="14910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96308AB8-17CD-4FC5-9926-D6FB3C8C3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554" y="1198702"/>
            <a:ext cx="916320" cy="572700"/>
          </a:xfrm>
          <a:prstGeom prst="rect">
            <a:avLst/>
          </a:prstGeom>
        </p:spPr>
      </p:pic>
      <p:pic>
        <p:nvPicPr>
          <p:cNvPr id="73" name="Picture 72" descr="Icon&#10;&#10;Description automatically generated">
            <a:extLst>
              <a:ext uri="{FF2B5EF4-FFF2-40B4-BE49-F238E27FC236}">
                <a16:creationId xmlns:a16="http://schemas.microsoft.com/office/drawing/2014/main" id="{00ED055B-56A6-4A08-AB45-5FBD313D4C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57179" y="1186812"/>
            <a:ext cx="546724" cy="616249"/>
          </a:xfrm>
          <a:prstGeom prst="rect">
            <a:avLst/>
          </a:prstGeom>
          <a:noFill/>
        </p:spPr>
      </p:pic>
      <p:pic>
        <p:nvPicPr>
          <p:cNvPr id="74" name="Picture 73" descr="Github Logo - Free social media icons">
            <a:extLst>
              <a:ext uri="{FF2B5EF4-FFF2-40B4-BE49-F238E27FC236}">
                <a16:creationId xmlns:a16="http://schemas.microsoft.com/office/drawing/2014/main" id="{43FB0590-3E8E-40AF-B674-DC6DC6D74C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35836" y="1125995"/>
            <a:ext cx="677066" cy="677066"/>
          </a:xfrm>
          <a:prstGeom prst="rect">
            <a:avLst/>
          </a:prstGeom>
          <a:noFill/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2BD89D1F-43D9-467A-9CE1-F1852C3DBF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975" y="1208910"/>
            <a:ext cx="1018133" cy="5727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6CDEBC4C-2E69-48BD-A81D-63FE81C162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4417" y="3171112"/>
            <a:ext cx="882594" cy="882594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6F53FF45-68F4-42AD-8904-A78DE28CC2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54052" y="3238599"/>
            <a:ext cx="1102490" cy="734993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01C0CDF9-0DEC-475E-90A9-16821FAA70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4580" y="3283369"/>
            <a:ext cx="705737" cy="70573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A3104211-6203-45AD-B48B-0662EDB2E0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65960" y="3275107"/>
            <a:ext cx="1102489" cy="7349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0"/>
          <p:cNvSpPr txBox="1">
            <a:spLocks noGrp="1"/>
          </p:cNvSpPr>
          <p:nvPr>
            <p:ph type="body" idx="1"/>
          </p:nvPr>
        </p:nvSpPr>
        <p:spPr>
          <a:xfrm>
            <a:off x="720000" y="511900"/>
            <a:ext cx="3753300" cy="17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Lato Light"/>
                <a:ea typeface="Lato Black"/>
                <a:cs typeface="Lato Light"/>
                <a:sym typeface="Lato Light"/>
              </a:rPr>
              <a:t>Review of the final product</a:t>
            </a:r>
            <a:endParaRPr dirty="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55"/>
          <p:cNvPicPr preferRelativeResize="0"/>
          <p:nvPr/>
        </p:nvPicPr>
        <p:blipFill rotWithShape="1">
          <a:blip r:embed="rId3">
            <a:alphaModFix/>
          </a:blip>
          <a:srcRect b="2037"/>
          <a:stretch/>
        </p:blipFill>
        <p:spPr>
          <a:xfrm>
            <a:off x="6801528" y="2418974"/>
            <a:ext cx="1627224" cy="2249923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55"/>
          <p:cNvSpPr txBox="1">
            <a:spLocks noGrp="1"/>
          </p:cNvSpPr>
          <p:nvPr>
            <p:ph type="title"/>
          </p:nvPr>
        </p:nvSpPr>
        <p:spPr>
          <a:xfrm>
            <a:off x="2281038" y="895025"/>
            <a:ext cx="4856880" cy="28372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Lato Light"/>
                <a:ea typeface="Lato Light"/>
                <a:cs typeface="Lato Light"/>
                <a:sym typeface="Lato Light"/>
              </a:rPr>
              <a:t>Thank you for your attention!!!</a:t>
            </a:r>
            <a:endParaRPr dirty="0"/>
          </a:p>
        </p:txBody>
      </p:sp>
      <p:pic>
        <p:nvPicPr>
          <p:cNvPr id="651" name="Google Shape;651;p55"/>
          <p:cNvPicPr preferRelativeResize="0"/>
          <p:nvPr/>
        </p:nvPicPr>
        <p:blipFill rotWithShape="1">
          <a:blip r:embed="rId4">
            <a:alphaModFix/>
          </a:blip>
          <a:srcRect l="29945" t="6866" r="29949" b="6874"/>
          <a:stretch/>
        </p:blipFill>
        <p:spPr>
          <a:xfrm>
            <a:off x="2281049" y="3436325"/>
            <a:ext cx="864102" cy="131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55"/>
          <p:cNvPicPr preferRelativeResize="0"/>
          <p:nvPr/>
        </p:nvPicPr>
        <p:blipFill rotWithShape="1">
          <a:blip r:embed="rId5">
            <a:alphaModFix/>
          </a:blip>
          <a:srcRect b="2123"/>
          <a:stretch/>
        </p:blipFill>
        <p:spPr>
          <a:xfrm>
            <a:off x="723750" y="2485499"/>
            <a:ext cx="1415701" cy="2192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bout DNA Day by Slidesgo">
  <a:themeElements>
    <a:clrScheme name="Simple Light">
      <a:dk1>
        <a:srgbClr val="240916"/>
      </a:dk1>
      <a:lt1>
        <a:srgbClr val="FFFFFF"/>
      </a:lt1>
      <a:dk2>
        <a:srgbClr val="2A165D"/>
      </a:dk2>
      <a:lt2>
        <a:srgbClr val="95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95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</Words>
  <Application>Microsoft Office PowerPoint</Application>
  <PresentationFormat>On-screen Show (16:9)</PresentationFormat>
  <Paragraphs>28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Roboto Condensed Light</vt:lpstr>
      <vt:lpstr>Lato Light</vt:lpstr>
      <vt:lpstr>Lato Black</vt:lpstr>
      <vt:lpstr>Lato</vt:lpstr>
      <vt:lpstr>Montserrat Medium</vt:lpstr>
      <vt:lpstr>Calibri</vt:lpstr>
      <vt:lpstr>Cinzel Decorative</vt:lpstr>
      <vt:lpstr>About DNA Day by Slidesgo</vt:lpstr>
      <vt:lpstr>No Idea</vt:lpstr>
      <vt:lpstr>PowerPoint Presentation</vt:lpstr>
      <vt:lpstr>Topic Biology</vt:lpstr>
      <vt:lpstr>Milestones</vt:lpstr>
      <vt:lpstr>PowerPoint Presentation</vt:lpstr>
      <vt:lpstr>PowerPoint Presentation</vt:lpstr>
      <vt:lpstr>Thank you for your attention!!!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Idea</dc:title>
  <dc:creator>Ivaylo</dc:creator>
  <cp:lastModifiedBy>Ivaylo Markov</cp:lastModifiedBy>
  <cp:revision>1</cp:revision>
  <dcterms:modified xsi:type="dcterms:W3CDTF">2022-05-08T15:33:23Z</dcterms:modified>
</cp:coreProperties>
</file>